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1" r:id="rId3"/>
    <p:sldId id="306" r:id="rId4"/>
    <p:sldId id="257" r:id="rId5"/>
    <p:sldId id="299" r:id="rId6"/>
    <p:sldId id="302" r:id="rId7"/>
    <p:sldId id="331" r:id="rId8"/>
    <p:sldId id="314" r:id="rId9"/>
    <p:sldId id="309" r:id="rId10"/>
    <p:sldId id="329" r:id="rId11"/>
    <p:sldId id="336" r:id="rId12"/>
    <p:sldId id="337" r:id="rId13"/>
    <p:sldId id="338" r:id="rId14"/>
    <p:sldId id="339" r:id="rId15"/>
    <p:sldId id="330" r:id="rId16"/>
    <p:sldId id="325" r:id="rId17"/>
    <p:sldId id="317" r:id="rId18"/>
    <p:sldId id="318" r:id="rId19"/>
    <p:sldId id="319" r:id="rId20"/>
    <p:sldId id="320" r:id="rId21"/>
    <p:sldId id="313" r:id="rId22"/>
    <p:sldId id="316" r:id="rId23"/>
    <p:sldId id="34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61" autoAdjust="0"/>
    <p:restoredTop sz="96679" autoAdjust="0"/>
  </p:normalViewPr>
  <p:slideViewPr>
    <p:cSldViewPr>
      <p:cViewPr varScale="1">
        <p:scale>
          <a:sx n="138" d="100"/>
          <a:sy n="138" d="100"/>
        </p:scale>
        <p:origin x="368" y="176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jpg"/><Relationship Id="rId15" Type="http://schemas.openxmlformats.org/officeDocument/2006/relationships/image" Target="../media/image3.png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23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microsoft.com/office/2007/relationships/hdphoto" Target="../media/hdphoto3.wdp"/><Relationship Id="rId7" Type="http://schemas.openxmlformats.org/officeDocument/2006/relationships/image" Target="../media/image90.png"/><Relationship Id="rId8" Type="http://schemas.microsoft.com/office/2007/relationships/hdphoto" Target="../media/hdphoto4.wdp"/><Relationship Id="rId9" Type="http://schemas.openxmlformats.org/officeDocument/2006/relationships/image" Target="../media/image91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jpe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30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jpe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5" Type="http://schemas.microsoft.com/office/2007/relationships/hdphoto" Target="../media/hdphoto2.wdp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37428" y="2164177"/>
            <a:ext cx="1633599" cy="152400"/>
            <a:chOff x="5346953" y="2211802"/>
            <a:chExt cx="1633599" cy="152400"/>
          </a:xfrm>
        </p:grpSpPr>
        <p:cxnSp>
          <p:nvCxnSpPr>
            <p:cNvPr id="108" name="Straight Connector 107"/>
            <p:cNvCxnSpPr/>
            <p:nvPr/>
          </p:nvCxnSpPr>
          <p:spPr>
            <a:xfrm flipV="1">
              <a:off x="5489520" y="2297271"/>
              <a:ext cx="1491032" cy="112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iamond 108"/>
            <p:cNvSpPr/>
            <p:nvPr/>
          </p:nvSpPr>
          <p:spPr>
            <a:xfrm rot="16200000">
              <a:off x="5403541" y="2155214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408552" y="2172804"/>
            <a:ext cx="1371600" cy="152400"/>
            <a:chOff x="2209800" y="2218427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67595" y="2161839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38" name="Straight Connector 137"/>
          <p:cNvCxnSpPr/>
          <p:nvPr/>
        </p:nvCxnSpPr>
        <p:spPr>
          <a:xfrm>
            <a:off x="1573754" y="4900687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594364" y="3028685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Domain Model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993" y="1524001"/>
            <a:ext cx="1496961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3952" y="1524000"/>
            <a:ext cx="1600200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032" y="3711913"/>
            <a:ext cx="1469922" cy="46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425" y="5185639"/>
            <a:ext cx="1526575" cy="4704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3952" y="3928920"/>
            <a:ext cx="1600200" cy="4596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4995" y="1524000"/>
            <a:ext cx="1526575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2031" y="5476869"/>
            <a:ext cx="1740910" cy="484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993" y="1983202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96890" y="2134476"/>
            <a:ext cx="1143000" cy="440483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425" y="3046831"/>
            <a:ext cx="1526575" cy="462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03952" y="1983202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56352" y="2134476"/>
            <a:ext cx="1143000" cy="47341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425" y="3509454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55425" y="565606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854995" y="197928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03952" y="4380329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2032" y="4171363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42031" y="5961012"/>
            <a:ext cx="1740910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489713" y="184472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75908" y="1796322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391884" y="1840468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6844" y="1799296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352" y="1828792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304152" y="2479628"/>
            <a:ext cx="1551273" cy="1394488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80352" y="3083548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504052" y="2976053"/>
            <a:ext cx="0" cy="95286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868761" y="2978304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868761" y="3472722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483" y="4229935"/>
            <a:ext cx="0" cy="955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192" y="4229935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192" y="4724353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49954" y="5033453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70564" y="3094699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093202" y="6064491"/>
            <a:ext cx="1143000" cy="285166"/>
            <a:chOff x="892278" y="4394583"/>
            <a:chExt cx="1143000" cy="421351"/>
          </a:xfrm>
        </p:grpSpPr>
        <p:grpSp>
          <p:nvGrpSpPr>
            <p:cNvPr id="143" name="Group 142"/>
            <p:cNvGrpSpPr/>
            <p:nvPr/>
          </p:nvGrpSpPr>
          <p:grpSpPr>
            <a:xfrm>
              <a:off x="892278" y="4394583"/>
              <a:ext cx="1143000" cy="152400"/>
              <a:chOff x="1066800" y="4419600"/>
              <a:chExt cx="1143000" cy="1524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892278" y="4663534"/>
              <a:ext cx="1143000" cy="152400"/>
              <a:chOff x="1066800" y="4419600"/>
              <a:chExt cx="1143000" cy="1524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93202" y="4271453"/>
            <a:ext cx="1143000" cy="456222"/>
            <a:chOff x="891048" y="4343400"/>
            <a:chExt cx="1143000" cy="456222"/>
          </a:xfrm>
        </p:grpSpPr>
        <p:grpSp>
          <p:nvGrpSpPr>
            <p:cNvPr id="106" name="Group 105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3856352" y="4507216"/>
            <a:ext cx="1143000" cy="456222"/>
            <a:chOff x="891048" y="4343400"/>
            <a:chExt cx="1143000" cy="456222"/>
          </a:xfrm>
        </p:grpSpPr>
        <p:grpSp>
          <p:nvGrpSpPr>
            <p:cNvPr id="158" name="Group 157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7050967" y="2095071"/>
            <a:ext cx="1143000" cy="456222"/>
            <a:chOff x="891048" y="4343400"/>
            <a:chExt cx="1143000" cy="456222"/>
          </a:xfrm>
        </p:grpSpPr>
        <p:grpSp>
          <p:nvGrpSpPr>
            <p:cNvPr id="171" name="Group 170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7050967" y="3629244"/>
            <a:ext cx="1143000" cy="456222"/>
            <a:chOff x="891048" y="4343400"/>
            <a:chExt cx="1143000" cy="456222"/>
          </a:xfrm>
        </p:grpSpPr>
        <p:grpSp>
          <p:nvGrpSpPr>
            <p:cNvPr id="183" name="Group 182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7050967" y="5818379"/>
            <a:ext cx="1143000" cy="456222"/>
            <a:chOff x="891048" y="4343400"/>
            <a:chExt cx="1143000" cy="456222"/>
          </a:xfrm>
        </p:grpSpPr>
        <p:grpSp>
          <p:nvGrpSpPr>
            <p:cNvPr id="195" name="Group 194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96" name="Group 195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926800" cy="5203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47800"/>
            <a:ext cx="2358000" cy="405205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27008"/>
            <a:ext cx="2361600" cy="40462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00" y="2514600"/>
            <a:ext cx="2361600" cy="404657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950551" y="1428690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sign up/in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7725" y="6153090"/>
            <a:ext cx="16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sliding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9873" y="2052935"/>
            <a:ext cx="1469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main page</a:t>
            </a:r>
          </a:p>
        </p:txBody>
      </p:sp>
    </p:spTree>
    <p:extLst>
      <p:ext uri="{BB962C8B-B14F-4D97-AF65-F5344CB8AC3E}">
        <p14:creationId xmlns:p14="http://schemas.microsoft.com/office/powerpoint/2010/main" val="28299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77" y="1371600"/>
            <a:ext cx="2358000" cy="405487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2514600" cy="480949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01" y="1748914"/>
            <a:ext cx="2358000" cy="40422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31" y="2286000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62883"/>
            <a:ext cx="2358000" cy="404040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90672" y="6183748"/>
            <a:ext cx="2481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scanning receipt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5259" y="5505271"/>
            <a:ext cx="164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collected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through text recognition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33500"/>
            <a:ext cx="1154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tag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2501" y="1581090"/>
            <a:ext cx="213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8400" y="2048879"/>
            <a:ext cx="982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receipt</a:t>
            </a:r>
          </a:p>
        </p:txBody>
      </p:sp>
    </p:spTree>
    <p:extLst>
      <p:ext uri="{BB962C8B-B14F-4D97-AF65-F5344CB8AC3E}">
        <p14:creationId xmlns:p14="http://schemas.microsoft.com/office/powerpoint/2010/main" val="36027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0" y="1427728"/>
            <a:ext cx="2358000" cy="40586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61542"/>
            <a:ext cx="2358000" cy="402066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27728"/>
            <a:ext cx="2358000" cy="402041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25479"/>
            <a:ext cx="2358000" cy="40567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1000" y="5543490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receipts</a:t>
            </a:r>
          </a:p>
          <a:p>
            <a:r>
              <a:rPr lang="en-US" dirty="0"/>
              <a:t>list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6550" y="1752600"/>
            <a:ext cx="1211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/>
              <a:t>web sync.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5516" y="1427728"/>
            <a:ext cx="176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apply filter…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1325" y="2114490"/>
            <a:ext cx="1747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filter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1676400"/>
            <a:ext cx="255875" cy="2558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10000" y="2195411"/>
            <a:ext cx="255875" cy="25587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/>
          <p:cNvSpPr/>
          <p:nvPr/>
        </p:nvSpPr>
        <p:spPr>
          <a:xfrm>
            <a:off x="3863671" y="1994634"/>
            <a:ext cx="148531" cy="127938"/>
          </a:xfrm>
          <a:prstGeom prst="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4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358000" cy="402478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63" y="2617432"/>
            <a:ext cx="2358000" cy="402350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00" y="1447800"/>
            <a:ext cx="2358000" cy="405329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00" y="2133988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2358000" cy="405013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08556" y="1447800"/>
            <a:ext cx="94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long touch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9031" y="2231826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delete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9563" y="1397557"/>
            <a:ext cx="110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short touch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7600" y="1877883"/>
            <a:ext cx="110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view details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0437" y="625286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5333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8290034" cy="4953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01" y="1524000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39" y="1456516"/>
            <a:ext cx="4577461" cy="46807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42" y="3089268"/>
            <a:ext cx="2262158" cy="304800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4" y="1456516"/>
            <a:ext cx="2092159" cy="303928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pic>
        <p:nvPicPr>
          <p:cNvPr id="5122" name="Picture 2" descr="http://icons.iconarchive.com/icons/designbolts/free-multimedia/1024/Photo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48" y="4648201"/>
            <a:ext cx="551592" cy="5515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iconsdb.com/icons/preview/gray/price-tag-xx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65" y="4648200"/>
            <a:ext cx="567939" cy="56087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/>
          <p:cNvSpPr/>
          <p:nvPr/>
        </p:nvSpPr>
        <p:spPr>
          <a:xfrm rot="10800000">
            <a:off x="3124201" y="2289457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898582" y="1963948"/>
            <a:ext cx="1412970" cy="2133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101109" cy="311091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90" y="1447800"/>
            <a:ext cx="250681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80" y="1447800"/>
            <a:ext cx="250282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800575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819400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296970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190854"/>
            <a:ext cx="3276600" cy="343854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5" y="1600140"/>
            <a:ext cx="4932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organize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view reports based 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25" y="6136782"/>
            <a:ext cx="718211" cy="49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.freepik.com/free-icon/shopping-cart-wheel_318-27957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80" y="5375720"/>
            <a:ext cx="644080" cy="6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sdb.com/icons/preview/gray/tag-xxl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00" y="4572000"/>
            <a:ext cx="658642" cy="6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2905991"/>
            <a:ext cx="153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on them</a:t>
            </a:r>
          </a:p>
        </p:txBody>
      </p:sp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1" y="1524000"/>
            <a:ext cx="5256479" cy="506221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371403"/>
            <a:ext cx="2589028" cy="235355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56" y="5483006"/>
            <a:ext cx="1905000" cy="126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74828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import/export in 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switch between account type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combine 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 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retrieve from specific item</a:t>
            </a:r>
          </a:p>
        </p:txBody>
      </p:sp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13410"/>
            <a:ext cx="19812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2448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working in group</a:t>
            </a:r>
          </a:p>
        </p:txBody>
      </p:sp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55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98720"/>
            <a:ext cx="2133600" cy="1706880"/>
          </a:xfrm>
          <a:prstGeom prst="rect">
            <a:avLst/>
          </a:prstGeom>
          <a:ln w="3175"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2" y="1524000"/>
            <a:ext cx="7178038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be familiar with spending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avoid impulse buying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manage your money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save you time &amp; effort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here’s the way …</a:t>
            </a:r>
          </a:p>
        </p:txBody>
      </p:sp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1"/>
            <a:ext cx="78333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6019800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problem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solution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methodologies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features (mobile/ web)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future plans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conclusion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800" dirty="0"/>
          </a:p>
        </p:txBody>
      </p: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460178"/>
            <a:ext cx="1143000" cy="11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forget stuff bought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tracking all of this is a handful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774116" y="1723363"/>
            <a:ext cx="1118769" cy="10198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772400" y="3276600"/>
            <a:ext cx="1122717" cy="101827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24" y="4790013"/>
            <a:ext cx="1001187" cy="10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59886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and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36129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34775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15326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07573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18714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25692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1702051" cy="17020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5647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4648200"/>
            <a:ext cx="1655870" cy="165587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3263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09559" y="529483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72472" y="1752600"/>
            <a:ext cx="13353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781101"/>
            <a:ext cx="1538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output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7398" y="3581400"/>
            <a:ext cx="1683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16812" y="5384893"/>
            <a:ext cx="17745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6991" y="5427331"/>
            <a:ext cx="17223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expenses</a:t>
            </a:r>
          </a:p>
        </p:txBody>
      </p:sp>
      <p:pic>
        <p:nvPicPr>
          <p:cNvPr id="19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67" y="4868205"/>
            <a:ext cx="1229465" cy="12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/>
          <p:cNvSpPr/>
          <p:nvPr/>
        </p:nvSpPr>
        <p:spPr>
          <a:xfrm>
            <a:off x="3239202" y="5029200"/>
            <a:ext cx="2286000" cy="1193806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/>
          <p:cNvSpPr/>
          <p:nvPr/>
        </p:nvSpPr>
        <p:spPr>
          <a:xfrm>
            <a:off x="6687006" y="2362200"/>
            <a:ext cx="2286000" cy="1330374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/>
          <p:cNvSpPr/>
          <p:nvPr/>
        </p:nvSpPr>
        <p:spPr>
          <a:xfrm>
            <a:off x="6687006" y="4116568"/>
            <a:ext cx="2286000" cy="2131832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/>
          <p:cNvSpPr/>
          <p:nvPr/>
        </p:nvSpPr>
        <p:spPr>
          <a:xfrm>
            <a:off x="3239202" y="1895475"/>
            <a:ext cx="2286000" cy="1228725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/>
          <p:cNvSpPr/>
          <p:nvPr/>
        </p:nvSpPr>
        <p:spPr>
          <a:xfrm>
            <a:off x="457200" y="1371600"/>
            <a:ext cx="2286000" cy="3886200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257800"/>
            <a:ext cx="990600" cy="990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9" b="96326" l="9744" r="958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16456"/>
            <a:ext cx="1988943" cy="198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3" y="207180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25697"/>
            <a:ext cx="1101327" cy="129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53" y="2071800"/>
            <a:ext cx="900000" cy="90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0" y="5147400"/>
            <a:ext cx="900000" cy="90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47400"/>
            <a:ext cx="900000" cy="90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01" y="426720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371600"/>
            <a:ext cx="966622" cy="9666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3309458"/>
            <a:ext cx="900000" cy="90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3309458"/>
            <a:ext cx="900000" cy="90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4257622"/>
            <a:ext cx="900000" cy="9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43" y="5181600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3" y="5181600"/>
            <a:ext cx="900000" cy="90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2317250"/>
            <a:ext cx="900000" cy="90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2317250"/>
            <a:ext cx="900000" cy="90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1381990"/>
            <a:ext cx="935260" cy="9352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4257622"/>
            <a:ext cx="900000" cy="90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869461" y="2543776"/>
            <a:ext cx="962456" cy="1101281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3" y="4572000"/>
            <a:ext cx="1034707" cy="10347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4" y="2819400"/>
            <a:ext cx="662866" cy="6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hlinkClick r:id="" action="ppaction://noaction"/>
          </p:cNvPr>
          <p:cNvSpPr/>
          <p:nvPr/>
        </p:nvSpPr>
        <p:spPr>
          <a:xfrm>
            <a:off x="7125613" y="19058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DAAS</a:t>
            </a:r>
          </a:p>
        </p:txBody>
      </p:sp>
      <p:sp>
        <p:nvSpPr>
          <p:cNvPr id="27" name="Rectangle 26">
            <a:hlinkClick r:id="" action="ppaction://noaction"/>
          </p:cNvPr>
          <p:cNvSpPr/>
          <p:nvPr/>
        </p:nvSpPr>
        <p:spPr>
          <a:xfrm>
            <a:off x="3677809" y="1447800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BAAS</a:t>
            </a:r>
          </a:p>
        </p:txBody>
      </p:sp>
      <p:sp>
        <p:nvSpPr>
          <p:cNvPr id="28" name="Rectangle 27">
            <a:hlinkClick r:id="" action="ppaction://noaction"/>
          </p:cNvPr>
          <p:cNvSpPr/>
          <p:nvPr/>
        </p:nvSpPr>
        <p:spPr>
          <a:xfrm>
            <a:off x="3239202" y="6249254"/>
            <a:ext cx="2286000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PAAS / SVC</a:t>
            </a:r>
          </a:p>
        </p:txBody>
      </p:sp>
      <p:sp>
        <p:nvSpPr>
          <p:cNvPr id="45" name="Rectangle 44">
            <a:hlinkClick r:id="" action="ppaction://noaction"/>
          </p:cNvPr>
          <p:cNvSpPr/>
          <p:nvPr/>
        </p:nvSpPr>
        <p:spPr>
          <a:xfrm>
            <a:off x="7125613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mobile</a:t>
            </a:r>
          </a:p>
        </p:txBody>
      </p:sp>
      <p:sp>
        <p:nvSpPr>
          <p:cNvPr id="46" name="Rectangle 45">
            <a:hlinkClick r:id="" action="ppaction://noaction"/>
          </p:cNvPr>
          <p:cNvSpPr/>
          <p:nvPr/>
        </p:nvSpPr>
        <p:spPr>
          <a:xfrm>
            <a:off x="895807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92438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000" dirty="0"/>
              <a:t>development methodology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Agile Unified Process (2 week iterations)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source control &amp; change management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3 GitHub repositories 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master and branch (dev_prod)	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wiki to keep track of outcome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issues tracking to assign fixes or tasks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communication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Slack and regular meetings</a:t>
            </a:r>
          </a:p>
        </p:txBody>
      </p:sp>
      <p:pic>
        <p:nvPicPr>
          <p:cNvPr id="1026" name="Picture 2" descr="https://blog.agilebits.com/wp-content/uploads/2014/09/Slac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35" y="5885935"/>
            <a:ext cx="743465" cy="7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xnovaconsulting.com/wp-content/uploads/2016/07/ag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805770"/>
            <a:ext cx="934000" cy="9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00" y="5861094"/>
            <a:ext cx="809974" cy="809974"/>
          </a:xfrm>
          <a:prstGeom prst="rect">
            <a:avLst/>
          </a:prstGeom>
        </p:spPr>
      </p:pic>
      <p:pic>
        <p:nvPicPr>
          <p:cNvPr id="8" name="Picture 20" descr="https://d30y9cdsu7xlg0.cloudfront.net/png/103958-200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 bwMode="auto">
          <a:xfrm>
            <a:off x="8221750" y="3394798"/>
            <a:ext cx="846050" cy="9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4620</TotalTime>
  <Words>579</Words>
  <Application>Microsoft Macintosh PowerPoint</Application>
  <PresentationFormat>On-screen Show (4:3)</PresentationFormat>
  <Paragraphs>190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 Black</vt:lpstr>
      <vt:lpstr>Arial Narrow</vt:lpstr>
      <vt:lpstr>Arial Rounded MT Bold</vt:lpstr>
      <vt:lpstr>Calibri</vt:lpstr>
      <vt:lpstr>Calibri Light</vt:lpstr>
      <vt:lpstr>Franklin Gothic Medium</vt:lpstr>
      <vt:lpstr>Arial</vt:lpstr>
      <vt:lpstr>Retrospect</vt:lpstr>
      <vt:lpstr>Receipt Keeper</vt:lpstr>
      <vt:lpstr>Team members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Domain Model</vt:lpstr>
      <vt:lpstr>Features (mobile app)</vt:lpstr>
      <vt:lpstr>Features (mobile - cont.)</vt:lpstr>
      <vt:lpstr>Features (mobile - cont.)</vt:lpstr>
      <vt:lpstr>Features (mobile - cont.)</vt:lpstr>
      <vt:lpstr>Features (web app)</vt:lpstr>
      <vt:lpstr>Features (web - cont.)</vt:lpstr>
      <vt:lpstr>Features (web - cont.)</vt:lpstr>
      <vt:lpstr>Features (web - cont.)</vt:lpstr>
      <vt:lpstr>Features (web - cont.)</vt:lpstr>
      <vt:lpstr>Features (web - cont.)</vt:lpstr>
      <vt:lpstr>Future Plans</vt:lpstr>
      <vt:lpstr>Conclusion</vt:lpstr>
      <vt:lpstr>Receipt Keeper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 PItch Deck</dc:title>
  <dc:creator>Sung Joe Kim</dc:creator>
  <cp:lastModifiedBy>Hassan Nahhal</cp:lastModifiedBy>
  <cp:revision>1014</cp:revision>
  <dcterms:created xsi:type="dcterms:W3CDTF">2006-08-16T00:00:00Z</dcterms:created>
  <dcterms:modified xsi:type="dcterms:W3CDTF">2016-08-09T16:06:08Z</dcterms:modified>
</cp:coreProperties>
</file>